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4" r:id="rId4"/>
    <p:sldId id="265" r:id="rId5"/>
    <p:sldId id="258" r:id="rId6"/>
    <p:sldId id="269" r:id="rId7"/>
    <p:sldId id="268" r:id="rId8"/>
    <p:sldId id="259" r:id="rId9"/>
    <p:sldId id="261" r:id="rId10"/>
    <p:sldId id="266" r:id="rId11"/>
    <p:sldId id="260" r:id="rId12"/>
    <p:sldId id="262" r:id="rId13"/>
    <p:sldId id="263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1"/>
    <p:restoredTop sz="94714"/>
  </p:normalViewPr>
  <p:slideViewPr>
    <p:cSldViewPr snapToGrid="0" snapToObjects="1">
      <p:cViewPr varScale="1">
        <p:scale>
          <a:sx n="143" d="100"/>
          <a:sy n="143" d="100"/>
        </p:scale>
        <p:origin x="208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4FC41C-88A9-9E4D-B0D7-C0F84F0A643B}" type="datetimeFigureOut">
              <a:rPr lang="en-US" smtClean="0"/>
              <a:t>7/4/19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E87F9E-C311-704E-8479-A64E22C936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274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E87F9E-C311-704E-8479-A64E22C936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002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E87F9E-C311-704E-8479-A64E22C936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057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E87F9E-C311-704E-8479-A64E22C9360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10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7/4/19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SocialMaps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Projectgroep</a:t>
            </a:r>
            <a:r>
              <a:rPr lang="en-US" dirty="0" smtClean="0"/>
              <a:t> 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78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026831" y="1690688"/>
            <a:ext cx="9246721" cy="4835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0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Logische</a:t>
            </a:r>
            <a:r>
              <a:rPr lang="en-US" dirty="0" smtClean="0"/>
              <a:t> </a:t>
            </a:r>
            <a:r>
              <a:rPr lang="en-US" dirty="0" err="1" smtClean="0"/>
              <a:t>architectuur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55114" y="1825624"/>
            <a:ext cx="10398686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1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Api</a:t>
            </a:r>
            <a:r>
              <a:rPr lang="en-US" dirty="0" smtClean="0"/>
              <a:t> </a:t>
            </a:r>
            <a:r>
              <a:rPr lang="en-US" dirty="0" err="1" smtClean="0"/>
              <a:t>Definitie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Level 2 RESTful API</a:t>
            </a:r>
          </a:p>
          <a:p>
            <a:r>
              <a:rPr lang="en-US" dirty="0" smtClean="0"/>
              <a:t>HTTP Post requests </a:t>
            </a:r>
            <a:r>
              <a:rPr lang="en-US" dirty="0" err="1" smtClean="0"/>
              <a:t>voor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Post</a:t>
            </a:r>
          </a:p>
          <a:p>
            <a:pPr lvl="1"/>
            <a:r>
              <a:rPr lang="en-US" dirty="0" smtClean="0"/>
              <a:t>Get</a:t>
            </a:r>
          </a:p>
          <a:p>
            <a:pPr lvl="1"/>
            <a:r>
              <a:rPr lang="en-US" dirty="0" smtClean="0"/>
              <a:t>Delete</a:t>
            </a:r>
          </a:p>
          <a:p>
            <a:pPr lvl="1"/>
            <a:r>
              <a:rPr lang="en-US" dirty="0" smtClean="0"/>
              <a:t>Update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26920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Schaalbaarheid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overdraagbaarheid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MongoDB</a:t>
            </a:r>
            <a:endParaRPr lang="en-US" dirty="0"/>
          </a:p>
          <a:p>
            <a:pPr lvl="1"/>
            <a:r>
              <a:rPr lang="en-US" dirty="0" err="1" smtClean="0"/>
              <a:t>Verschillende</a:t>
            </a:r>
            <a:r>
              <a:rPr lang="en-US" dirty="0" smtClean="0"/>
              <a:t> </a:t>
            </a:r>
            <a:r>
              <a:rPr lang="en-US" dirty="0" err="1" smtClean="0"/>
              <a:t>soorten</a:t>
            </a:r>
            <a:r>
              <a:rPr lang="en-US" dirty="0" smtClean="0"/>
              <a:t> </a:t>
            </a:r>
            <a:r>
              <a:rPr lang="en-US" dirty="0" smtClean="0"/>
              <a:t>posts</a:t>
            </a:r>
          </a:p>
          <a:p>
            <a:pPr lvl="1"/>
            <a:r>
              <a:rPr lang="en-US" dirty="0" smtClean="0"/>
              <a:t>JWT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Angular</a:t>
            </a:r>
            <a:endParaRPr lang="en-US" dirty="0"/>
          </a:p>
          <a:p>
            <a:pPr lvl="1"/>
            <a:r>
              <a:rPr lang="en-US" dirty="0" err="1" smtClean="0"/>
              <a:t>Herbruikbare</a:t>
            </a:r>
            <a:r>
              <a:rPr lang="en-US" dirty="0" smtClean="0"/>
              <a:t> </a:t>
            </a:r>
            <a:r>
              <a:rPr lang="en-US" dirty="0" err="1" smtClean="0"/>
              <a:t>componenten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3896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82035" y="2713878"/>
            <a:ext cx="10515600" cy="1325563"/>
          </a:xfrm>
        </p:spPr>
        <p:txBody>
          <a:bodyPr/>
          <a:lstStyle/>
          <a:p>
            <a:r>
              <a:rPr lang="en-US" dirty="0" err="1" smtClean="0"/>
              <a:t>Vragen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52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Inhoud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Over </a:t>
            </a:r>
            <a:r>
              <a:rPr lang="en-US" dirty="0" err="1" smtClean="0"/>
              <a:t>SocialMaps</a:t>
            </a:r>
            <a:endParaRPr lang="en-US" dirty="0" smtClean="0"/>
          </a:p>
          <a:p>
            <a:r>
              <a:rPr lang="en-US" dirty="0"/>
              <a:t>Demo </a:t>
            </a:r>
            <a:endParaRPr lang="en-US" dirty="0" smtClean="0"/>
          </a:p>
          <a:p>
            <a:r>
              <a:rPr lang="en-US" dirty="0" smtClean="0"/>
              <a:t>Frontend</a:t>
            </a:r>
          </a:p>
          <a:p>
            <a:r>
              <a:rPr lang="en-US" dirty="0" smtClean="0"/>
              <a:t>Backend</a:t>
            </a:r>
          </a:p>
          <a:p>
            <a:r>
              <a:rPr lang="en-US" dirty="0"/>
              <a:t>Use </a:t>
            </a:r>
            <a:r>
              <a:rPr lang="en-US" dirty="0" smtClean="0"/>
              <a:t>case</a:t>
            </a:r>
          </a:p>
          <a:p>
            <a:r>
              <a:rPr lang="en-US" dirty="0" err="1" smtClean="0"/>
              <a:t>Logische</a:t>
            </a:r>
            <a:r>
              <a:rPr lang="en-US" dirty="0" smtClean="0"/>
              <a:t> </a:t>
            </a:r>
            <a:r>
              <a:rPr lang="en-US" dirty="0" err="1" smtClean="0"/>
              <a:t>architectuur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Api</a:t>
            </a:r>
            <a:r>
              <a:rPr lang="en-US" dirty="0" smtClean="0"/>
              <a:t> </a:t>
            </a:r>
            <a:r>
              <a:rPr lang="en-US" dirty="0" err="1" smtClean="0"/>
              <a:t>definitie</a:t>
            </a:r>
            <a:endParaRPr lang="en-US" dirty="0" smtClean="0"/>
          </a:p>
          <a:p>
            <a:r>
              <a:rPr lang="en-US" dirty="0" err="1" smtClean="0"/>
              <a:t>Schaalbaarheid</a:t>
            </a:r>
            <a:r>
              <a:rPr lang="en-US" dirty="0" smtClean="0"/>
              <a:t> </a:t>
            </a:r>
            <a:r>
              <a:rPr lang="en-US" dirty="0" err="1" smtClean="0"/>
              <a:t>overdraagbaarheid</a:t>
            </a:r>
            <a:endParaRPr lang="en-US" dirty="0" smtClean="0"/>
          </a:p>
          <a:p>
            <a:r>
              <a:rPr lang="en-US" dirty="0" err="1" smtClean="0"/>
              <a:t>Vragen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727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Socialmaps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Social media</a:t>
            </a:r>
          </a:p>
          <a:p>
            <a:r>
              <a:rPr lang="nl-NL" dirty="0" smtClean="0"/>
              <a:t>Locatie gebaseerd 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7790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39235" y="2740772"/>
            <a:ext cx="10515600" cy="1325563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5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Angular</a:t>
            </a:r>
          </a:p>
          <a:p>
            <a:r>
              <a:rPr lang="en-US" dirty="0" smtClean="0"/>
              <a:t>Bootstrap</a:t>
            </a:r>
          </a:p>
          <a:p>
            <a:endParaRPr lang="en-US" dirty="0"/>
          </a:p>
          <a:p>
            <a:r>
              <a:rPr lang="en-US" dirty="0" err="1" smtClean="0"/>
              <a:t>Communicatie</a:t>
            </a:r>
            <a:r>
              <a:rPr lang="en-US" dirty="0" smtClean="0"/>
              <a:t> via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95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144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Caching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370" y="2643465"/>
            <a:ext cx="9637059" cy="271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337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NodeJS</a:t>
            </a:r>
            <a:r>
              <a:rPr lang="nl-NL" dirty="0" smtClean="0"/>
              <a:t> </a:t>
            </a:r>
          </a:p>
          <a:p>
            <a:r>
              <a:rPr lang="nl-NL" dirty="0" err="1" smtClean="0"/>
              <a:t>Mongoose</a:t>
            </a:r>
            <a:endParaRPr lang="nl-NL" dirty="0" smtClean="0"/>
          </a:p>
          <a:p>
            <a:endParaRPr lang="nl-NL" dirty="0" smtClean="0"/>
          </a:p>
          <a:p>
            <a:r>
              <a:rPr lang="nl-NL" dirty="0" smtClean="0"/>
              <a:t>Verbindt mobiel en website met de database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0208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case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0775" y="2253478"/>
            <a:ext cx="10233025" cy="3495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784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3273</TotalTime>
  <Words>78</Words>
  <Application>Microsoft Macintosh PowerPoint</Application>
  <PresentationFormat>Widescreen</PresentationFormat>
  <Paragraphs>48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Corbel</vt:lpstr>
      <vt:lpstr>Arial</vt:lpstr>
      <vt:lpstr>Depth</vt:lpstr>
      <vt:lpstr>SocialMaps</vt:lpstr>
      <vt:lpstr>Inhoud</vt:lpstr>
      <vt:lpstr>Socialmaps</vt:lpstr>
      <vt:lpstr>Demo</vt:lpstr>
      <vt:lpstr>Fronted</vt:lpstr>
      <vt:lpstr>PowerPoint Presentation</vt:lpstr>
      <vt:lpstr>Caching</vt:lpstr>
      <vt:lpstr>Backend</vt:lpstr>
      <vt:lpstr>Use case</vt:lpstr>
      <vt:lpstr>Use Case</vt:lpstr>
      <vt:lpstr>Logische architectuur </vt:lpstr>
      <vt:lpstr>Api Definitie</vt:lpstr>
      <vt:lpstr>Schaalbaarheid en overdraagbaarheid</vt:lpstr>
      <vt:lpstr>Vragen?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SocialMaps</dc:title>
  <dc:creator>Kevin Houkema</dc:creator>
  <cp:lastModifiedBy>Kevin Houkema</cp:lastModifiedBy>
  <cp:revision>11</cp:revision>
  <dcterms:created xsi:type="dcterms:W3CDTF">2019-07-01T10:35:11Z</dcterms:created>
  <dcterms:modified xsi:type="dcterms:W3CDTF">2019-07-04T13:40:17Z</dcterms:modified>
</cp:coreProperties>
</file>

<file path=docProps/thumbnail.jpeg>
</file>